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7" r:id="rId3"/>
    <p:sldId id="258" r:id="rId4"/>
    <p:sldId id="259" r:id="rId5"/>
    <p:sldId id="260" r:id="rId6"/>
    <p:sldId id="261" r:id="rId7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365" cy="239141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p>
            <a:pPr algn="ctr"/>
            <a:r>
              <a:rPr lang="en-US" sz="48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Bauhaus 93" panose="04030905020B02020C02" charset="0"/>
                <a:cs typeface="Bauhaus 93" panose="04030905020B02020C02" charset="0"/>
              </a:rPr>
              <a:t>DEFINING TOURISM &amp; HERITAGE</a:t>
            </a:r>
            <a:endParaRPr lang="en-US" sz="48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Bauhaus 93" panose="04030905020B02020C02" charset="0"/>
              <a:cs typeface="Bauhaus 93" panose="04030905020B02020C02" charset="0"/>
            </a:endParaRPr>
          </a:p>
        </p:txBody>
      </p:sp>
      <p:pic>
        <p:nvPicPr>
          <p:cNvPr id="4" name="Content Placeholder 3" descr="IMG_20220802_192120"/>
          <p:cNvPicPr>
            <a:picLocks noChangeAspect="1"/>
          </p:cNvPicPr>
          <p:nvPr>
            <p:ph idx="1"/>
          </p:nvPr>
        </p:nvPicPr>
        <p:blipFill>
          <a:blip r:embed="rId1"/>
          <a:srcRect l="16581" t="1171" r="25915" b="2040"/>
          <a:stretch>
            <a:fillRect/>
          </a:stretch>
        </p:blipFill>
        <p:spPr>
          <a:xfrm rot="5400000">
            <a:off x="3862070" y="-1471295"/>
            <a:ext cx="4467225" cy="121913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Content Placeholder 2" descr="2"/>
          <p:cNvPicPr>
            <a:picLocks noChangeAspect="1"/>
          </p:cNvPicPr>
          <p:nvPr>
            <p:ph idx="1"/>
          </p:nvPr>
        </p:nvPicPr>
        <p:blipFill>
          <a:blip r:embed="rId1"/>
          <a:srcRect l="4246" t="41843" r="15981" b="18542"/>
          <a:stretch>
            <a:fillRect/>
          </a:stretch>
        </p:blipFill>
        <p:spPr>
          <a:xfrm rot="16200000">
            <a:off x="2748915" y="-2748280"/>
            <a:ext cx="6858635" cy="123551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IMG_20220802_192143"/>
          <p:cNvPicPr>
            <a:picLocks noChangeAspect="1"/>
          </p:cNvPicPr>
          <p:nvPr>
            <p:ph idx="1"/>
          </p:nvPr>
        </p:nvPicPr>
        <p:blipFill>
          <a:blip r:embed="rId1"/>
          <a:srcRect l="2623" t="35977" b="29111"/>
          <a:stretch>
            <a:fillRect/>
          </a:stretch>
        </p:blipFill>
        <p:spPr>
          <a:xfrm>
            <a:off x="635" y="1170305"/>
            <a:ext cx="12191365" cy="568706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0" y="276860"/>
            <a:ext cx="12192000" cy="10147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txBody>
          <a:bodyPr wrap="square" rtlCol="0">
            <a:spAutoFit/>
          </a:bodyPr>
          <a:p>
            <a:pPr algn="ctr"/>
            <a:r>
              <a:rPr lang="en-US" sz="6000" b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</a:rPr>
              <a:t>TYPES OF TOURISM</a:t>
            </a:r>
            <a:endParaRPr lang="en-US" sz="6000" b="1">
              <a:gradFill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 descr="4"/>
          <p:cNvPicPr>
            <a:picLocks noChangeAspect="1"/>
          </p:cNvPicPr>
          <p:nvPr>
            <p:ph idx="1"/>
          </p:nvPr>
        </p:nvPicPr>
        <p:blipFill>
          <a:blip r:embed="rId1"/>
          <a:srcRect r="14156" b="59561"/>
          <a:stretch>
            <a:fillRect/>
          </a:stretch>
        </p:blipFill>
        <p:spPr>
          <a:xfrm rot="16200000">
            <a:off x="2757170" y="-2754630"/>
            <a:ext cx="6857365" cy="12369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4"/>
          <p:cNvPicPr>
            <a:picLocks noChangeAspect="1"/>
          </p:cNvPicPr>
          <p:nvPr>
            <p:ph idx="1"/>
          </p:nvPr>
        </p:nvPicPr>
        <p:blipFill>
          <a:blip r:embed="rId1"/>
          <a:srcRect l="4325" t="41515" r="17754" b="18538"/>
          <a:stretch>
            <a:fillRect/>
          </a:stretch>
        </p:blipFill>
        <p:spPr>
          <a:xfrm rot="16200000">
            <a:off x="2668270" y="-2666365"/>
            <a:ext cx="6858635" cy="121907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6"/>
          <p:cNvPicPr>
            <a:picLocks noChangeAspect="1"/>
          </p:cNvPicPr>
          <p:nvPr>
            <p:ph idx="1"/>
          </p:nvPr>
        </p:nvPicPr>
        <p:blipFill>
          <a:blip r:embed="rId1"/>
          <a:srcRect l="3863" t="3035" r="16846" b="56677"/>
          <a:stretch>
            <a:fillRect/>
          </a:stretch>
        </p:blipFill>
        <p:spPr>
          <a:xfrm rot="16200000">
            <a:off x="2362200" y="-2969895"/>
            <a:ext cx="6859270" cy="128003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6"/>
          <p:cNvPicPr>
            <a:picLocks noChangeAspect="1"/>
          </p:cNvPicPr>
          <p:nvPr>
            <p:ph idx="1"/>
          </p:nvPr>
        </p:nvPicPr>
        <p:blipFill>
          <a:blip r:embed="rId1"/>
          <a:srcRect l="7292" t="42901" r="14171" b="17919"/>
          <a:stretch>
            <a:fillRect/>
          </a:stretch>
        </p:blipFill>
        <p:spPr>
          <a:xfrm rot="16200000">
            <a:off x="2764790" y="-2877185"/>
            <a:ext cx="6858000" cy="126130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8"/>
          <p:cNvPicPr>
            <a:picLocks noChangeAspect="1"/>
          </p:cNvPicPr>
          <p:nvPr>
            <p:ph idx="1"/>
          </p:nvPr>
        </p:nvPicPr>
        <p:blipFill>
          <a:blip r:embed="rId1"/>
          <a:srcRect t="4071" r="17600" b="56749"/>
          <a:stretch>
            <a:fillRect/>
          </a:stretch>
        </p:blipFill>
        <p:spPr>
          <a:xfrm rot="16200000">
            <a:off x="2457450" y="-2667000"/>
            <a:ext cx="7276465" cy="1219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8"/>
          <p:cNvPicPr>
            <a:picLocks noChangeAspect="1"/>
          </p:cNvPicPr>
          <p:nvPr>
            <p:ph idx="1"/>
          </p:nvPr>
        </p:nvPicPr>
        <p:blipFill>
          <a:blip r:embed="rId1"/>
          <a:srcRect l="5329" t="42901" r="21441" b="19641"/>
          <a:stretch>
            <a:fillRect/>
          </a:stretch>
        </p:blipFill>
        <p:spPr>
          <a:xfrm rot="16200000">
            <a:off x="2592705" y="-2591435"/>
            <a:ext cx="6858000" cy="12041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"/>
          <p:cNvPicPr>
            <a:picLocks noChangeAspect="1"/>
          </p:cNvPicPr>
          <p:nvPr>
            <p:ph idx="1"/>
          </p:nvPr>
        </p:nvPicPr>
        <p:blipFill>
          <a:blip r:embed="rId1"/>
          <a:srcRect l="3863" t="4407" r="19087" b="56866"/>
          <a:stretch>
            <a:fillRect/>
          </a:stretch>
        </p:blipFill>
        <p:spPr>
          <a:xfrm rot="16200000">
            <a:off x="2753995" y="-2753360"/>
            <a:ext cx="6684645" cy="1219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"/>
          <p:cNvPicPr>
            <a:picLocks noChangeAspect="1"/>
          </p:cNvPicPr>
          <p:nvPr>
            <p:ph idx="1"/>
          </p:nvPr>
        </p:nvPicPr>
        <p:blipFill>
          <a:blip r:embed="rId1"/>
          <a:srcRect l="2376" t="42551" r="20554" b="18955"/>
          <a:stretch>
            <a:fillRect/>
          </a:stretch>
        </p:blipFill>
        <p:spPr>
          <a:xfrm rot="16200000">
            <a:off x="2788285" y="-2787015"/>
            <a:ext cx="6858000" cy="124326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WPS Presentation</Application>
  <PresentationFormat>Widescreen</PresentationFormat>
  <Paragraphs>4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SimSun</vt:lpstr>
      <vt:lpstr>Wingdings</vt:lpstr>
      <vt:lpstr>Bauhaus 93</vt:lpstr>
      <vt:lpstr>Microsoft YaHei</vt:lpstr>
      <vt:lpstr>Arial Unicode MS</vt:lpstr>
      <vt:lpstr>Calibri Light</vt:lpstr>
      <vt:lpstr>Calibri</vt:lpstr>
      <vt:lpstr>Office Theme</vt:lpstr>
      <vt:lpstr>DEFINING TOURISM &amp; HERITAGE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DEFINING TOURISM &amp; HERITAGE</dc:title>
  <dc:creator>Admin</dc:creator>
  <cp:lastModifiedBy>Admin</cp:lastModifiedBy>
  <cp:revision>2</cp:revision>
  <dcterms:created xsi:type="dcterms:W3CDTF">2022-08-02T15:23:00Z</dcterms:created>
  <dcterms:modified xsi:type="dcterms:W3CDTF">2022-08-06T15:35:33Z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183043BA9DB6450DA6B61593F3C2D811</vt:lpwstr>
  </property>
  <property fmtid="{D5CDD505-2E9C-101B-9397-08002B2CF9AE}" pid="3" name="KSOProductBuildVer">
    <vt:lpwstr>1033-11.2.0.11191</vt:lpwstr>
  </property>
</Properties>
</file>